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3F518FD-4473-49CA-AFED-12B73F1EF2DB}" type="datetimeFigureOut">
              <a:rPr lang="fi-FI" smtClean="0"/>
              <a:pPr/>
              <a:t>16.12.2015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3BAAFC-7CAA-4E43-8369-E61CCE0C4E08}"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518FD-4473-49CA-AFED-12B73F1EF2DB}" type="datetimeFigureOut">
              <a:rPr lang="fi-FI" smtClean="0"/>
              <a:pPr/>
              <a:t>16.12.2015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BAAFC-7CAA-4E43-8369-E61CCE0C4E08}"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u="sng" dirty="0" smtClean="0"/>
              <a:t>Liikkeitä </a:t>
            </a:r>
            <a:r>
              <a:rPr lang="fi-FI" b="1" u="sng" smtClean="0"/>
              <a:t>kantapää </a:t>
            </a:r>
            <a:r>
              <a:rPr lang="fi-FI" b="1" u="sng" smtClean="0"/>
              <a:t>vammojen </a:t>
            </a:r>
            <a:r>
              <a:rPr lang="fi-FI" b="1" u="sng" dirty="0" smtClean="0"/>
              <a:t>kuntoutukseen</a:t>
            </a:r>
            <a:endParaRPr lang="fi-FI"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539552" y="692696"/>
            <a:ext cx="7416824" cy="5632311"/>
          </a:xfrm>
          <a:prstGeom prst="rect">
            <a:avLst/>
          </a:prstGeom>
          <a:noFill/>
        </p:spPr>
        <p:txBody>
          <a:bodyPr wrap="square" rtlCol="0">
            <a:spAutoFit/>
          </a:bodyPr>
          <a:lstStyle/>
          <a:p>
            <a:pPr>
              <a:lnSpc>
                <a:spcPct val="150000"/>
              </a:lnSpc>
            </a:pPr>
            <a:r>
              <a:rPr lang="fi-FI" sz="1400" b="1" dirty="0" smtClean="0"/>
              <a:t>N</a:t>
            </a:r>
            <a:r>
              <a:rPr lang="fi-FI" sz="1400" dirty="0" smtClean="0"/>
              <a:t>oin viitisen poikaa on valitellut kantapää/akillesjänteen kipuja. Tuleva joulutauko tulee siis erittäin hyvää paikkaan tämän asian suhteen. Suurimman osan poikien kantapää/akillesjänne kivuista johtuu heidän ikäänsä kohdistuvasta rasitusvammasta.  Nimensä mukaisesti kipu kohta on ärsyyntynyt liiallisesta rasituksesta. Joten rasitusta pitää välttää niin kauan, että kipua ei enää harjoittelemisen aikana synny. </a:t>
            </a:r>
          </a:p>
          <a:p>
            <a:pPr>
              <a:lnSpc>
                <a:spcPct val="150000"/>
              </a:lnSpc>
            </a:pPr>
            <a:endParaRPr lang="fi-FI" sz="1400" dirty="0"/>
          </a:p>
          <a:p>
            <a:pPr>
              <a:lnSpc>
                <a:spcPct val="150000"/>
              </a:lnSpc>
            </a:pPr>
            <a:r>
              <a:rPr lang="fi-FI" sz="1400" b="1" dirty="0" smtClean="0"/>
              <a:t>A</a:t>
            </a:r>
            <a:r>
              <a:rPr lang="fi-FI" sz="1400" dirty="0" smtClean="0"/>
              <a:t>lla olevista dioista löytyy muutamia akillesjännettä vahvistavia liikkeitä. Kokeilkaa niitä! Jos liikkeet eivät tunnu hyviltä eli liikkeen tehtäessä kipu on ylitsepääsemätön, niin älä silloin tee. Pohkeiden, että jänteen venytyksiä kannattaa tehdä.</a:t>
            </a:r>
          </a:p>
          <a:p>
            <a:pPr>
              <a:lnSpc>
                <a:spcPct val="150000"/>
              </a:lnSpc>
            </a:pPr>
            <a:endParaRPr lang="fi-FI" sz="1400" dirty="0"/>
          </a:p>
          <a:p>
            <a:pPr>
              <a:lnSpc>
                <a:spcPct val="150000"/>
              </a:lnSpc>
            </a:pPr>
            <a:r>
              <a:rPr lang="fi-FI" sz="1400" b="1" dirty="0" smtClean="0"/>
              <a:t>G</a:t>
            </a:r>
            <a:r>
              <a:rPr lang="fi-FI" sz="1400" dirty="0" smtClean="0"/>
              <a:t>eelipohjalliset kantapäiden alle kannattaa hankkia ja niitä käyttää kaikissa kengissä niin kauan kun on kipuja. </a:t>
            </a:r>
            <a:r>
              <a:rPr lang="fi-FI" sz="1400" dirty="0"/>
              <a:t> </a:t>
            </a:r>
            <a:r>
              <a:rPr lang="fi-FI" sz="1400" dirty="0" smtClean="0"/>
              <a:t>Miettikää onko nappikset hyvät jalalle, koska jotkut kengät rasittavat jalkoja enemmän kun toiset. </a:t>
            </a:r>
          </a:p>
          <a:p>
            <a:pPr>
              <a:lnSpc>
                <a:spcPct val="150000"/>
              </a:lnSpc>
            </a:pPr>
            <a:endParaRPr lang="fi-FI" sz="1400" dirty="0"/>
          </a:p>
          <a:p>
            <a:pPr>
              <a:lnSpc>
                <a:spcPct val="150000"/>
              </a:lnSpc>
            </a:pPr>
            <a:r>
              <a:rPr lang="fi-FI" sz="1400" b="1" dirty="0" smtClean="0"/>
              <a:t>J</a:t>
            </a:r>
            <a:r>
              <a:rPr lang="fi-FI" sz="1400" dirty="0" smtClean="0"/>
              <a:t>os täydellinen lepo ja kuntoutus eivät poista kipuja, niin sitten pitää käydä lääkärissä.</a:t>
            </a:r>
          </a:p>
          <a:p>
            <a:pPr>
              <a:lnSpc>
                <a:spcPct val="150000"/>
              </a:lnSpc>
            </a:pPr>
            <a:endParaRPr lang="fi-FI" sz="1400" dirty="0"/>
          </a:p>
          <a:p>
            <a:pPr>
              <a:lnSpc>
                <a:spcPct val="150000"/>
              </a:lnSpc>
            </a:pPr>
            <a:r>
              <a:rPr lang="fi-FI" sz="1600" b="1" dirty="0" smtClean="0"/>
              <a:t>Paljon kärsivällisyyttä kundit! Muistakaa, että loukkaantuneen on turha harjoitella!</a:t>
            </a:r>
            <a:endParaRPr lang="fi-FI"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i\Desktop\LPS\kantapää.PNG"/>
          <p:cNvPicPr>
            <a:picLocks noChangeAspect="1" noChangeArrowheads="1"/>
          </p:cNvPicPr>
          <p:nvPr/>
        </p:nvPicPr>
        <p:blipFill>
          <a:blip r:embed="rId2" cstate="print"/>
          <a:srcRect/>
          <a:stretch>
            <a:fillRect/>
          </a:stretch>
        </p:blipFill>
        <p:spPr bwMode="auto">
          <a:xfrm>
            <a:off x="1580732" y="390100"/>
            <a:ext cx="5982535" cy="60777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i\Desktop\LPS\kantapää 2.PNG"/>
          <p:cNvPicPr>
            <a:picLocks noChangeAspect="1" noChangeArrowheads="1"/>
          </p:cNvPicPr>
          <p:nvPr/>
        </p:nvPicPr>
        <p:blipFill>
          <a:blip r:embed="rId2" cstate="print"/>
          <a:srcRect/>
          <a:stretch>
            <a:fillRect/>
          </a:stretch>
        </p:blipFill>
        <p:spPr bwMode="auto">
          <a:xfrm>
            <a:off x="0" y="880492"/>
            <a:ext cx="9144000" cy="50970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ri\Desktop\LPS\kantapää 3.PNG"/>
          <p:cNvPicPr>
            <a:picLocks noChangeAspect="1" noChangeArrowheads="1"/>
          </p:cNvPicPr>
          <p:nvPr/>
        </p:nvPicPr>
        <p:blipFill>
          <a:blip r:embed="rId2" cstate="print"/>
          <a:srcRect/>
          <a:stretch>
            <a:fillRect/>
          </a:stretch>
        </p:blipFill>
        <p:spPr bwMode="auto">
          <a:xfrm>
            <a:off x="0" y="967995"/>
            <a:ext cx="9144000" cy="49220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ri\Desktop\LPS\kantapää 4.PNG"/>
          <p:cNvPicPr>
            <a:picLocks noChangeAspect="1" noChangeArrowheads="1"/>
          </p:cNvPicPr>
          <p:nvPr/>
        </p:nvPicPr>
        <p:blipFill>
          <a:blip r:embed="rId2" cstate="print"/>
          <a:srcRect/>
          <a:stretch>
            <a:fillRect/>
          </a:stretch>
        </p:blipFill>
        <p:spPr bwMode="auto">
          <a:xfrm>
            <a:off x="1590258" y="285311"/>
            <a:ext cx="5963483" cy="6287378"/>
          </a:xfrm>
          <a:prstGeom prst="rect">
            <a:avLst/>
          </a:prstGeom>
          <a:noFill/>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153</Words>
  <Application>Microsoft Office PowerPoint</Application>
  <PresentationFormat>Näytössä katseltava diaesitys (4:3)</PresentationFormat>
  <Paragraphs>10</Paragraphs>
  <Slides>6</Slides>
  <Notes>0</Notes>
  <HiddenSlides>0</HiddenSlides>
  <MMClips>0</MMClips>
  <ScaleCrop>false</ScaleCrop>
  <HeadingPairs>
    <vt:vector size="4" baseType="variant">
      <vt:variant>
        <vt:lpstr>Teema</vt:lpstr>
      </vt:variant>
      <vt:variant>
        <vt:i4>1</vt:i4>
      </vt:variant>
      <vt:variant>
        <vt:lpstr>Dian otsikot</vt:lpstr>
      </vt:variant>
      <vt:variant>
        <vt:i4>6</vt:i4>
      </vt:variant>
    </vt:vector>
  </HeadingPairs>
  <TitlesOfParts>
    <vt:vector size="7" baseType="lpstr">
      <vt:lpstr>Office-teema</vt:lpstr>
      <vt:lpstr>Liikkeitä kantapää vammojen kuntoutukseen</vt:lpstr>
      <vt:lpstr>Dia 2</vt:lpstr>
      <vt:lpstr>Dia 3</vt:lpstr>
      <vt:lpstr>Dia 4</vt:lpstr>
      <vt:lpstr>Dia 5</vt:lpstr>
      <vt:lpstr>Dia 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Liikkeitä kantapää vammmojen kuntoutukseen</dc:title>
  <dc:creator>Sari</dc:creator>
  <cp:lastModifiedBy>Sari</cp:lastModifiedBy>
  <cp:revision>6</cp:revision>
  <dcterms:created xsi:type="dcterms:W3CDTF">2015-12-16T17:34:06Z</dcterms:created>
  <dcterms:modified xsi:type="dcterms:W3CDTF">2015-12-16T18:21:46Z</dcterms:modified>
</cp:coreProperties>
</file>