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eltonen" userId="537360da-b0d3-4cd5-8a43-8d4257238629" providerId="ADAL" clId="{66740EA8-4717-48F8-90D0-80C1509CC4CE}"/>
    <pc:docChg chg="custSel addSld delSld modSld">
      <pc:chgData name="Laura Peltonen" userId="537360da-b0d3-4cd5-8a43-8d4257238629" providerId="ADAL" clId="{66740EA8-4717-48F8-90D0-80C1509CC4CE}" dt="2018-11-19T13:18:44.720" v="3079" actId="20577"/>
      <pc:docMkLst>
        <pc:docMk/>
      </pc:docMkLst>
      <pc:sldChg chg="addSp modSp">
        <pc:chgData name="Laura Peltonen" userId="537360da-b0d3-4cd5-8a43-8d4257238629" providerId="ADAL" clId="{66740EA8-4717-48F8-90D0-80C1509CC4CE}" dt="2018-11-16T13:24:03.400" v="324" actId="1076"/>
        <pc:sldMkLst>
          <pc:docMk/>
          <pc:sldMk cId="3553140762" sldId="256"/>
        </pc:sldMkLst>
        <pc:spChg chg="mod">
          <ac:chgData name="Laura Peltonen" userId="537360da-b0d3-4cd5-8a43-8d4257238629" providerId="ADAL" clId="{66740EA8-4717-48F8-90D0-80C1509CC4CE}" dt="2018-11-16T13:19:04.531" v="39" actId="20577"/>
          <ac:spMkLst>
            <pc:docMk/>
            <pc:sldMk cId="3553140762" sldId="256"/>
            <ac:spMk id="2" creationId="{900E434E-B1F9-4042-9FA9-FAC717E6A900}"/>
          </ac:spMkLst>
        </pc:spChg>
        <pc:picChg chg="add mod">
          <ac:chgData name="Laura Peltonen" userId="537360da-b0d3-4cd5-8a43-8d4257238629" providerId="ADAL" clId="{66740EA8-4717-48F8-90D0-80C1509CC4CE}" dt="2018-11-16T13:24:03.400" v="324" actId="1076"/>
          <ac:picMkLst>
            <pc:docMk/>
            <pc:sldMk cId="3553140762" sldId="256"/>
            <ac:picMk id="4" creationId="{0ED9615B-7974-414D-9DC4-FC87645B802E}"/>
          </ac:picMkLst>
        </pc:picChg>
      </pc:sldChg>
      <pc:sldChg chg="addSp delSp modSp add">
        <pc:chgData name="Laura Peltonen" userId="537360da-b0d3-4cd5-8a43-8d4257238629" providerId="ADAL" clId="{66740EA8-4717-48F8-90D0-80C1509CC4CE}" dt="2018-11-19T13:17:19.788" v="2996" actId="20577"/>
        <pc:sldMkLst>
          <pc:docMk/>
          <pc:sldMk cId="2455003005" sldId="257"/>
        </pc:sldMkLst>
        <pc:spChg chg="mod">
          <ac:chgData name="Laura Peltonen" userId="537360da-b0d3-4cd5-8a43-8d4257238629" providerId="ADAL" clId="{66740EA8-4717-48F8-90D0-80C1509CC4CE}" dt="2018-11-16T13:19:26.689" v="90" actId="20577"/>
          <ac:spMkLst>
            <pc:docMk/>
            <pc:sldMk cId="2455003005" sldId="257"/>
            <ac:spMk id="2" creationId="{82324449-C6F5-49FB-9327-962F5690415E}"/>
          </ac:spMkLst>
        </pc:spChg>
        <pc:spChg chg="add del mod">
          <ac:chgData name="Laura Peltonen" userId="537360da-b0d3-4cd5-8a43-8d4257238629" providerId="ADAL" clId="{66740EA8-4717-48F8-90D0-80C1509CC4CE}" dt="2018-11-19T13:17:19.788" v="2996" actId="20577"/>
          <ac:spMkLst>
            <pc:docMk/>
            <pc:sldMk cId="2455003005" sldId="257"/>
            <ac:spMk id="4" creationId="{653779FD-BA45-4B6E-9A5D-3194BA117DE8}"/>
          </ac:spMkLst>
        </pc:spChg>
        <pc:graphicFrameChg chg="add del mod">
          <ac:chgData name="Laura Peltonen" userId="537360da-b0d3-4cd5-8a43-8d4257238629" providerId="ADAL" clId="{66740EA8-4717-48F8-90D0-80C1509CC4CE}" dt="2018-11-16T13:28:06.282" v="376"/>
          <ac:graphicFrameMkLst>
            <pc:docMk/>
            <pc:sldMk cId="2455003005" sldId="257"/>
            <ac:graphicFrameMk id="5" creationId="{51B4D7E1-B3F8-4877-80A4-13FD878D1D8B}"/>
          </ac:graphicFrameMkLst>
        </pc:graphicFrameChg>
        <pc:graphicFrameChg chg="add del">
          <ac:chgData name="Laura Peltonen" userId="537360da-b0d3-4cd5-8a43-8d4257238629" providerId="ADAL" clId="{66740EA8-4717-48F8-90D0-80C1509CC4CE}" dt="2018-11-16T13:28:06.282" v="376"/>
          <ac:graphicFrameMkLst>
            <pc:docMk/>
            <pc:sldMk cId="2455003005" sldId="257"/>
            <ac:graphicFrameMk id="6" creationId="{E882F547-1DD0-4CE0-871B-C6A9AC983C64}"/>
          </ac:graphicFrameMkLst>
        </pc:graphicFrameChg>
        <pc:picChg chg="add mod">
          <ac:chgData name="Laura Peltonen" userId="537360da-b0d3-4cd5-8a43-8d4257238629" providerId="ADAL" clId="{66740EA8-4717-48F8-90D0-80C1509CC4CE}" dt="2018-11-16T13:23:36.487" v="318" actId="1076"/>
          <ac:picMkLst>
            <pc:docMk/>
            <pc:sldMk cId="2455003005" sldId="257"/>
            <ac:picMk id="3" creationId="{AC9E9967-E6CF-47FB-901A-BCB936CF131B}"/>
          </ac:picMkLst>
        </pc:picChg>
      </pc:sldChg>
      <pc:sldChg chg="modSp add">
        <pc:chgData name="Laura Peltonen" userId="537360da-b0d3-4cd5-8a43-8d4257238629" providerId="ADAL" clId="{66740EA8-4717-48F8-90D0-80C1509CC4CE}" dt="2018-11-16T13:25:20.241" v="371" actId="20577"/>
        <pc:sldMkLst>
          <pc:docMk/>
          <pc:sldMk cId="2911934691" sldId="258"/>
        </pc:sldMkLst>
        <pc:spChg chg="mod">
          <ac:chgData name="Laura Peltonen" userId="537360da-b0d3-4cd5-8a43-8d4257238629" providerId="ADAL" clId="{66740EA8-4717-48F8-90D0-80C1509CC4CE}" dt="2018-11-16T13:25:20.241" v="371" actId="20577"/>
          <ac:spMkLst>
            <pc:docMk/>
            <pc:sldMk cId="2911934691" sldId="258"/>
            <ac:spMk id="2" creationId="{3448D8E1-8452-4AFD-BF51-B8D8A27B392E}"/>
          </ac:spMkLst>
        </pc:spChg>
      </pc:sldChg>
      <pc:sldChg chg="addSp modSp add">
        <pc:chgData name="Laura Peltonen" userId="537360da-b0d3-4cd5-8a43-8d4257238629" providerId="ADAL" clId="{66740EA8-4717-48F8-90D0-80C1509CC4CE}" dt="2018-11-19T13:18:16.350" v="3059" actId="20577"/>
        <pc:sldMkLst>
          <pc:docMk/>
          <pc:sldMk cId="951395305" sldId="259"/>
        </pc:sldMkLst>
        <pc:spChg chg="mod">
          <ac:chgData name="Laura Peltonen" userId="537360da-b0d3-4cd5-8a43-8d4257238629" providerId="ADAL" clId="{66740EA8-4717-48F8-90D0-80C1509CC4CE}" dt="2018-11-16T13:19:52.810" v="123" actId="122"/>
          <ac:spMkLst>
            <pc:docMk/>
            <pc:sldMk cId="951395305" sldId="259"/>
            <ac:spMk id="2" creationId="{EAE276A3-960E-4D43-B864-F8C8C0B3B6E3}"/>
          </ac:spMkLst>
        </pc:spChg>
        <pc:spChg chg="add mod">
          <ac:chgData name="Laura Peltonen" userId="537360da-b0d3-4cd5-8a43-8d4257238629" providerId="ADAL" clId="{66740EA8-4717-48F8-90D0-80C1509CC4CE}" dt="2018-11-19T13:18:16.350" v="3059" actId="20577"/>
          <ac:spMkLst>
            <pc:docMk/>
            <pc:sldMk cId="951395305" sldId="259"/>
            <ac:spMk id="4" creationId="{4D7D211A-2618-4704-AF7D-B7B6A53D834F}"/>
          </ac:spMkLst>
        </pc:spChg>
        <pc:picChg chg="add">
          <ac:chgData name="Laura Peltonen" userId="537360da-b0d3-4cd5-8a43-8d4257238629" providerId="ADAL" clId="{66740EA8-4717-48F8-90D0-80C1509CC4CE}" dt="2018-11-16T13:23:45.868" v="320"/>
          <ac:picMkLst>
            <pc:docMk/>
            <pc:sldMk cId="951395305" sldId="259"/>
            <ac:picMk id="3" creationId="{AEEE56A8-7F5B-4F19-9B85-BAC6002BEEFB}"/>
          </ac:picMkLst>
        </pc:picChg>
      </pc:sldChg>
      <pc:sldChg chg="addSp modSp add">
        <pc:chgData name="Laura Peltonen" userId="537360da-b0d3-4cd5-8a43-8d4257238629" providerId="ADAL" clId="{66740EA8-4717-48F8-90D0-80C1509CC4CE}" dt="2018-11-19T13:18:44.720" v="3079" actId="20577"/>
        <pc:sldMkLst>
          <pc:docMk/>
          <pc:sldMk cId="755910637" sldId="260"/>
        </pc:sldMkLst>
        <pc:spChg chg="mod">
          <ac:chgData name="Laura Peltonen" userId="537360da-b0d3-4cd5-8a43-8d4257238629" providerId="ADAL" clId="{66740EA8-4717-48F8-90D0-80C1509CC4CE}" dt="2018-11-16T13:50:12.229" v="1264" actId="20577"/>
          <ac:spMkLst>
            <pc:docMk/>
            <pc:sldMk cId="755910637" sldId="260"/>
            <ac:spMk id="2" creationId="{E7E2E2A3-DABB-4FA6-9939-BEBA9F6E6D40}"/>
          </ac:spMkLst>
        </pc:spChg>
        <pc:spChg chg="add mod">
          <ac:chgData name="Laura Peltonen" userId="537360da-b0d3-4cd5-8a43-8d4257238629" providerId="ADAL" clId="{66740EA8-4717-48F8-90D0-80C1509CC4CE}" dt="2018-11-19T13:18:44.720" v="3079" actId="20577"/>
          <ac:spMkLst>
            <pc:docMk/>
            <pc:sldMk cId="755910637" sldId="260"/>
            <ac:spMk id="4" creationId="{099C156B-E352-4C32-8B0F-B2EAAACCD9DC}"/>
          </ac:spMkLst>
        </pc:spChg>
        <pc:picChg chg="add">
          <ac:chgData name="Laura Peltonen" userId="537360da-b0d3-4cd5-8a43-8d4257238629" providerId="ADAL" clId="{66740EA8-4717-48F8-90D0-80C1509CC4CE}" dt="2018-11-16T13:23:47.957" v="321"/>
          <ac:picMkLst>
            <pc:docMk/>
            <pc:sldMk cId="755910637" sldId="260"/>
            <ac:picMk id="3" creationId="{07F3A951-DF70-4AD2-9C85-0567EE3D18EC}"/>
          </ac:picMkLst>
        </pc:picChg>
      </pc:sldChg>
      <pc:sldChg chg="addSp modSp add">
        <pc:chgData name="Laura Peltonen" userId="537360da-b0d3-4cd5-8a43-8d4257238629" providerId="ADAL" clId="{66740EA8-4717-48F8-90D0-80C1509CC4CE}" dt="2018-11-16T13:23:42.973" v="319"/>
        <pc:sldMkLst>
          <pc:docMk/>
          <pc:sldMk cId="501959141" sldId="261"/>
        </pc:sldMkLst>
        <pc:spChg chg="mod">
          <ac:chgData name="Laura Peltonen" userId="537360da-b0d3-4cd5-8a43-8d4257238629" providerId="ADAL" clId="{66740EA8-4717-48F8-90D0-80C1509CC4CE}" dt="2018-11-16T13:20:32.801" v="170" actId="122"/>
          <ac:spMkLst>
            <pc:docMk/>
            <pc:sldMk cId="501959141" sldId="261"/>
            <ac:spMk id="2" creationId="{6F8DECB3-2453-404F-A589-CE9B05928B7E}"/>
          </ac:spMkLst>
        </pc:spChg>
        <pc:picChg chg="add">
          <ac:chgData name="Laura Peltonen" userId="537360da-b0d3-4cd5-8a43-8d4257238629" providerId="ADAL" clId="{66740EA8-4717-48F8-90D0-80C1509CC4CE}" dt="2018-11-16T13:23:42.973" v="319"/>
          <ac:picMkLst>
            <pc:docMk/>
            <pc:sldMk cId="501959141" sldId="261"/>
            <ac:picMk id="3" creationId="{C643DAF5-F005-4F73-ACC6-0031BEF07262}"/>
          </ac:picMkLst>
        </pc:picChg>
      </pc:sldChg>
      <pc:sldChg chg="addSp modSp add">
        <pc:chgData name="Laura Peltonen" userId="537360da-b0d3-4cd5-8a43-8d4257238629" providerId="ADAL" clId="{66740EA8-4717-48F8-90D0-80C1509CC4CE}" dt="2018-11-16T14:50:46.023" v="2942" actId="20577"/>
        <pc:sldMkLst>
          <pc:docMk/>
          <pc:sldMk cId="2781686980" sldId="262"/>
        </pc:sldMkLst>
        <pc:spChg chg="mod">
          <ac:chgData name="Laura Peltonen" userId="537360da-b0d3-4cd5-8a43-8d4257238629" providerId="ADAL" clId="{66740EA8-4717-48F8-90D0-80C1509CC4CE}" dt="2018-11-16T13:24:23.995" v="325" actId="122"/>
          <ac:spMkLst>
            <pc:docMk/>
            <pc:sldMk cId="2781686980" sldId="262"/>
            <ac:spMk id="2" creationId="{9B00F211-7D09-412B-855E-64E3F58F5564}"/>
          </ac:spMkLst>
        </pc:spChg>
        <pc:spChg chg="add mod">
          <ac:chgData name="Laura Peltonen" userId="537360da-b0d3-4cd5-8a43-8d4257238629" providerId="ADAL" clId="{66740EA8-4717-48F8-90D0-80C1509CC4CE}" dt="2018-11-16T14:50:46.023" v="2942" actId="20577"/>
          <ac:spMkLst>
            <pc:docMk/>
            <pc:sldMk cId="2781686980" sldId="262"/>
            <ac:spMk id="4" creationId="{B51233E5-6EC3-47AB-868E-0AFBEE9DE36B}"/>
          </ac:spMkLst>
        </pc:spChg>
        <pc:picChg chg="add">
          <ac:chgData name="Laura Peltonen" userId="537360da-b0d3-4cd5-8a43-8d4257238629" providerId="ADAL" clId="{66740EA8-4717-48F8-90D0-80C1509CC4CE}" dt="2018-11-16T13:23:51.812" v="322"/>
          <ac:picMkLst>
            <pc:docMk/>
            <pc:sldMk cId="2781686980" sldId="262"/>
            <ac:picMk id="3" creationId="{1F2CAC5A-E05F-4028-B44C-66398F8C1105}"/>
          </ac:picMkLst>
        </pc:picChg>
      </pc:sldChg>
      <pc:sldChg chg="addSp modSp add">
        <pc:chgData name="Laura Peltonen" userId="537360da-b0d3-4cd5-8a43-8d4257238629" providerId="ADAL" clId="{66740EA8-4717-48F8-90D0-80C1509CC4CE}" dt="2018-11-16T14:51:24.391" v="2984" actId="20577"/>
        <pc:sldMkLst>
          <pc:docMk/>
          <pc:sldMk cId="686106883" sldId="263"/>
        </pc:sldMkLst>
        <pc:spChg chg="mod">
          <ac:chgData name="Laura Peltonen" userId="537360da-b0d3-4cd5-8a43-8d4257238629" providerId="ADAL" clId="{66740EA8-4717-48F8-90D0-80C1509CC4CE}" dt="2018-11-16T13:23:18.881" v="315" actId="122"/>
          <ac:spMkLst>
            <pc:docMk/>
            <pc:sldMk cId="686106883" sldId="263"/>
            <ac:spMk id="2" creationId="{35CEAA60-6D45-49A1-8DD9-8D07C5EDEB8B}"/>
          </ac:spMkLst>
        </pc:spChg>
        <pc:spChg chg="add mod">
          <ac:chgData name="Laura Peltonen" userId="537360da-b0d3-4cd5-8a43-8d4257238629" providerId="ADAL" clId="{66740EA8-4717-48F8-90D0-80C1509CC4CE}" dt="2018-11-16T14:51:24.391" v="2984" actId="20577"/>
          <ac:spMkLst>
            <pc:docMk/>
            <pc:sldMk cId="686106883" sldId="263"/>
            <ac:spMk id="4" creationId="{4D9C59BF-9C5D-426F-8BF7-0B08735EEB0F}"/>
          </ac:spMkLst>
        </pc:spChg>
        <pc:picChg chg="add">
          <ac:chgData name="Laura Peltonen" userId="537360da-b0d3-4cd5-8a43-8d4257238629" providerId="ADAL" clId="{66740EA8-4717-48F8-90D0-80C1509CC4CE}" dt="2018-11-16T13:23:53.804" v="323"/>
          <ac:picMkLst>
            <pc:docMk/>
            <pc:sldMk cId="686106883" sldId="263"/>
            <ac:picMk id="3" creationId="{5F402027-388D-46B4-AA8A-A22A667D2674}"/>
          </ac:picMkLst>
        </pc:picChg>
      </pc:sldChg>
    </pc:docChg>
  </pc:docChgLst>
  <pc:docChgLst>
    <pc:chgData name="Laura Peltonen" userId="537360da-b0d3-4cd5-8a43-8d4257238629" providerId="ADAL" clId="{2119CFD3-1DE6-43EF-9167-26A5783A2555}"/>
    <pc:docChg chg="undo custSel addSld modSld">
      <pc:chgData name="Laura Peltonen" userId="537360da-b0d3-4cd5-8a43-8d4257238629" providerId="ADAL" clId="{2119CFD3-1DE6-43EF-9167-26A5783A2555}" dt="2018-12-04T08:55:43.890" v="3244" actId="1076"/>
      <pc:docMkLst>
        <pc:docMk/>
      </pc:docMkLst>
      <pc:sldChg chg="addSp delSp modSp">
        <pc:chgData name="Laura Peltonen" userId="537360da-b0d3-4cd5-8a43-8d4257238629" providerId="ADAL" clId="{2119CFD3-1DE6-43EF-9167-26A5783A2555}" dt="2018-12-04T08:40:24.043" v="2114"/>
        <pc:sldMkLst>
          <pc:docMk/>
          <pc:sldMk cId="3553140762" sldId="256"/>
        </pc:sldMkLst>
        <pc:spChg chg="add del">
          <ac:chgData name="Laura Peltonen" userId="537360da-b0d3-4cd5-8a43-8d4257238629" providerId="ADAL" clId="{2119CFD3-1DE6-43EF-9167-26A5783A2555}" dt="2018-12-04T08:40:24.043" v="2114"/>
          <ac:spMkLst>
            <pc:docMk/>
            <pc:sldMk cId="3553140762" sldId="256"/>
            <ac:spMk id="3" creationId="{8071B6EF-53C0-43F9-AF82-896F27C4CEAA}"/>
          </ac:spMkLst>
        </pc:spChg>
        <pc:spChg chg="add del mod">
          <ac:chgData name="Laura Peltonen" userId="537360da-b0d3-4cd5-8a43-8d4257238629" providerId="ADAL" clId="{2119CFD3-1DE6-43EF-9167-26A5783A2555}" dt="2018-12-04T08:40:24.043" v="2114"/>
          <ac:spMkLst>
            <pc:docMk/>
            <pc:sldMk cId="3553140762" sldId="256"/>
            <ac:spMk id="5" creationId="{BD84C71B-9351-4F9C-9563-A048F38F3AC9}"/>
          </ac:spMkLst>
        </pc:spChg>
      </pc:sldChg>
      <pc:sldChg chg="modSp">
        <pc:chgData name="Laura Peltonen" userId="537360da-b0d3-4cd5-8a43-8d4257238629" providerId="ADAL" clId="{2119CFD3-1DE6-43EF-9167-26A5783A2555}" dt="2018-12-04T08:13:52.943" v="1" actId="27636"/>
        <pc:sldMkLst>
          <pc:docMk/>
          <pc:sldMk cId="2455003005" sldId="257"/>
        </pc:sldMkLst>
        <pc:spChg chg="mod">
          <ac:chgData name="Laura Peltonen" userId="537360da-b0d3-4cd5-8a43-8d4257238629" providerId="ADAL" clId="{2119CFD3-1DE6-43EF-9167-26A5783A2555}" dt="2018-12-04T08:13:52.943" v="1" actId="27636"/>
          <ac:spMkLst>
            <pc:docMk/>
            <pc:sldMk cId="2455003005" sldId="257"/>
            <ac:spMk id="4" creationId="{653779FD-BA45-4B6E-9A5D-3194BA117DE8}"/>
          </ac:spMkLst>
        </pc:spChg>
      </pc:sldChg>
      <pc:sldChg chg="modSp">
        <pc:chgData name="Laura Peltonen" userId="537360da-b0d3-4cd5-8a43-8d4257238629" providerId="ADAL" clId="{2119CFD3-1DE6-43EF-9167-26A5783A2555}" dt="2018-12-04T08:22:03.308" v="120" actId="113"/>
        <pc:sldMkLst>
          <pc:docMk/>
          <pc:sldMk cId="2911934691" sldId="258"/>
        </pc:sldMkLst>
        <pc:spChg chg="mod">
          <ac:chgData name="Laura Peltonen" userId="537360da-b0d3-4cd5-8a43-8d4257238629" providerId="ADAL" clId="{2119CFD3-1DE6-43EF-9167-26A5783A2555}" dt="2018-12-04T08:22:03.308" v="120" actId="113"/>
          <ac:spMkLst>
            <pc:docMk/>
            <pc:sldMk cId="2911934691" sldId="258"/>
            <ac:spMk id="2" creationId="{3448D8E1-8452-4AFD-BF51-B8D8A27B392E}"/>
          </ac:spMkLst>
        </pc:spChg>
        <pc:spChg chg="mod">
          <ac:chgData name="Laura Peltonen" userId="537360da-b0d3-4cd5-8a43-8d4257238629" providerId="ADAL" clId="{2119CFD3-1DE6-43EF-9167-26A5783A2555}" dt="2018-12-04T08:17:10.049" v="118" actId="27636"/>
          <ac:spMkLst>
            <pc:docMk/>
            <pc:sldMk cId="2911934691" sldId="258"/>
            <ac:spMk id="3" creationId="{DAD49F18-AEEF-4520-97C7-8AEEDD0F124F}"/>
          </ac:spMkLst>
        </pc:spChg>
      </pc:sldChg>
      <pc:sldChg chg="modSp">
        <pc:chgData name="Laura Peltonen" userId="537360da-b0d3-4cd5-8a43-8d4257238629" providerId="ADAL" clId="{2119CFD3-1DE6-43EF-9167-26A5783A2555}" dt="2018-12-04T08:14:16.949" v="8" actId="20577"/>
        <pc:sldMkLst>
          <pc:docMk/>
          <pc:sldMk cId="951395305" sldId="259"/>
        </pc:sldMkLst>
        <pc:spChg chg="mod">
          <ac:chgData name="Laura Peltonen" userId="537360da-b0d3-4cd5-8a43-8d4257238629" providerId="ADAL" clId="{2119CFD3-1DE6-43EF-9167-26A5783A2555}" dt="2018-12-04T08:14:16.949" v="8" actId="20577"/>
          <ac:spMkLst>
            <pc:docMk/>
            <pc:sldMk cId="951395305" sldId="259"/>
            <ac:spMk id="4" creationId="{4D7D211A-2618-4704-AF7D-B7B6A53D834F}"/>
          </ac:spMkLst>
        </pc:spChg>
      </pc:sldChg>
      <pc:sldChg chg="modSp">
        <pc:chgData name="Laura Peltonen" userId="537360da-b0d3-4cd5-8a43-8d4257238629" providerId="ADAL" clId="{2119CFD3-1DE6-43EF-9167-26A5783A2555}" dt="2018-12-04T08:42:39.976" v="2158" actId="20577"/>
        <pc:sldMkLst>
          <pc:docMk/>
          <pc:sldMk cId="755910637" sldId="260"/>
        </pc:sldMkLst>
        <pc:spChg chg="mod">
          <ac:chgData name="Laura Peltonen" userId="537360da-b0d3-4cd5-8a43-8d4257238629" providerId="ADAL" clId="{2119CFD3-1DE6-43EF-9167-26A5783A2555}" dt="2018-12-04T08:42:39.976" v="2158" actId="20577"/>
          <ac:spMkLst>
            <pc:docMk/>
            <pc:sldMk cId="755910637" sldId="260"/>
            <ac:spMk id="4" creationId="{099C156B-E352-4C32-8B0F-B2EAAACCD9DC}"/>
          </ac:spMkLst>
        </pc:spChg>
      </pc:sldChg>
      <pc:sldChg chg="addSp modSp">
        <pc:chgData name="Laura Peltonen" userId="537360da-b0d3-4cd5-8a43-8d4257238629" providerId="ADAL" clId="{2119CFD3-1DE6-43EF-9167-26A5783A2555}" dt="2018-12-04T08:44:14.549" v="2314" actId="20577"/>
        <pc:sldMkLst>
          <pc:docMk/>
          <pc:sldMk cId="501959141" sldId="261"/>
        </pc:sldMkLst>
        <pc:spChg chg="add mod">
          <ac:chgData name="Laura Peltonen" userId="537360da-b0d3-4cd5-8a43-8d4257238629" providerId="ADAL" clId="{2119CFD3-1DE6-43EF-9167-26A5783A2555}" dt="2018-12-04T08:44:14.549" v="2314" actId="20577"/>
          <ac:spMkLst>
            <pc:docMk/>
            <pc:sldMk cId="501959141" sldId="261"/>
            <ac:spMk id="4" creationId="{03A2E6B6-A7FF-4168-9B56-A477964FEC4C}"/>
          </ac:spMkLst>
        </pc:spChg>
      </pc:sldChg>
      <pc:sldChg chg="modSp">
        <pc:chgData name="Laura Peltonen" userId="537360da-b0d3-4cd5-8a43-8d4257238629" providerId="ADAL" clId="{2119CFD3-1DE6-43EF-9167-26A5783A2555}" dt="2018-12-04T08:49:14.357" v="2842" actId="6549"/>
        <pc:sldMkLst>
          <pc:docMk/>
          <pc:sldMk cId="2781686980" sldId="262"/>
        </pc:sldMkLst>
        <pc:spChg chg="mod">
          <ac:chgData name="Laura Peltonen" userId="537360da-b0d3-4cd5-8a43-8d4257238629" providerId="ADAL" clId="{2119CFD3-1DE6-43EF-9167-26A5783A2555}" dt="2018-12-04T08:49:14.357" v="2842" actId="6549"/>
          <ac:spMkLst>
            <pc:docMk/>
            <pc:sldMk cId="2781686980" sldId="262"/>
            <ac:spMk id="4" creationId="{B51233E5-6EC3-47AB-868E-0AFBEE9DE36B}"/>
          </ac:spMkLst>
        </pc:spChg>
      </pc:sldChg>
      <pc:sldChg chg="modSp">
        <pc:chgData name="Laura Peltonen" userId="537360da-b0d3-4cd5-8a43-8d4257238629" providerId="ADAL" clId="{2119CFD3-1DE6-43EF-9167-26A5783A2555}" dt="2018-12-04T08:51:42.949" v="3237" actId="20577"/>
        <pc:sldMkLst>
          <pc:docMk/>
          <pc:sldMk cId="686106883" sldId="263"/>
        </pc:sldMkLst>
        <pc:spChg chg="mod">
          <ac:chgData name="Laura Peltonen" userId="537360da-b0d3-4cd5-8a43-8d4257238629" providerId="ADAL" clId="{2119CFD3-1DE6-43EF-9167-26A5783A2555}" dt="2018-12-04T08:51:42.949" v="3237" actId="20577"/>
          <ac:spMkLst>
            <pc:docMk/>
            <pc:sldMk cId="686106883" sldId="263"/>
            <ac:spMk id="4" creationId="{4D9C59BF-9C5D-426F-8BF7-0B08735EEB0F}"/>
          </ac:spMkLst>
        </pc:spChg>
      </pc:sldChg>
      <pc:sldChg chg="addSp delSp modSp add">
        <pc:chgData name="Laura Peltonen" userId="537360da-b0d3-4cd5-8a43-8d4257238629" providerId="ADAL" clId="{2119CFD3-1DE6-43EF-9167-26A5783A2555}" dt="2018-12-04T08:55:43.890" v="3244" actId="1076"/>
        <pc:sldMkLst>
          <pc:docMk/>
          <pc:sldMk cId="3766578889" sldId="264"/>
        </pc:sldMkLst>
        <pc:spChg chg="del">
          <ac:chgData name="Laura Peltonen" userId="537360da-b0d3-4cd5-8a43-8d4257238629" providerId="ADAL" clId="{2119CFD3-1DE6-43EF-9167-26A5783A2555}" dt="2018-12-04T08:54:35.075" v="3239"/>
          <ac:spMkLst>
            <pc:docMk/>
            <pc:sldMk cId="3766578889" sldId="264"/>
            <ac:spMk id="2" creationId="{9794688D-EF5E-4043-A90C-22EBD96D4F26}"/>
          </ac:spMkLst>
        </pc:spChg>
        <pc:spChg chg="del">
          <ac:chgData name="Laura Peltonen" userId="537360da-b0d3-4cd5-8a43-8d4257238629" providerId="ADAL" clId="{2119CFD3-1DE6-43EF-9167-26A5783A2555}" dt="2018-12-04T08:54:35.075" v="3239"/>
          <ac:spMkLst>
            <pc:docMk/>
            <pc:sldMk cId="3766578889" sldId="264"/>
            <ac:spMk id="3" creationId="{5EB80AEA-8081-4F37-9A8A-CE3E75907D5F}"/>
          </ac:spMkLst>
        </pc:spChg>
        <pc:picChg chg="add mod">
          <ac:chgData name="Laura Peltonen" userId="537360da-b0d3-4cd5-8a43-8d4257238629" providerId="ADAL" clId="{2119CFD3-1DE6-43EF-9167-26A5783A2555}" dt="2018-12-04T08:55:43.890" v="3244" actId="1076"/>
          <ac:picMkLst>
            <pc:docMk/>
            <pc:sldMk cId="3766578889" sldId="264"/>
            <ac:picMk id="5" creationId="{C111F720-F944-45FC-AA00-269B14B63F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89B7-698D-488B-83E7-546A22E8AA80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F7D5-E19A-4622-9A45-6FBA88E849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91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5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62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55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54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8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26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44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8B9E-5ACA-486F-815D-C0C7B9487E9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75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5F7D5-E19A-4622-9A45-6FBA88E8493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BA2FAF9-B6E0-4231-B296-65BAF3CE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CBC008B5-D11F-404F-9C2D-0572665BE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7C7C1CB3-0BCF-4A20-829E-231BB7F6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93C90586-CFF2-455A-927A-FEB08151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FC69BB7-2EE2-4569-BE1B-DEB85600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59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6A760170-F5CD-4827-B78C-15FD5ED9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6CD4C0D6-7E50-4DAB-96F6-7AC9DBF8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648D00A1-2051-412E-9F3E-6FFD260E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5CB9E97-B168-4B49-B048-D3C809C2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1D3C9C78-109B-4153-882A-C4D303E2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5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="" xmlns:a16="http://schemas.microsoft.com/office/drawing/2014/main" id="{C494E8E8-3084-41DA-85AA-6226579FA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55510DA7-69F2-4BEF-ACCE-CAC71718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D2853B09-7ED7-48CF-8CAE-3DC5385B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4C002FA3-0C12-4A78-9E19-780597D7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E4E63EBB-D9DB-4910-80B7-3719E45D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4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663F2280-D274-4F38-83F9-7A17B73D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035AA27-7E94-4996-B922-1AAA09F5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9A8547AB-D80A-49D4-9A66-4E07D956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9C98D886-929A-46E6-B907-0ED15AF0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2E982093-C984-468E-98B7-F202DA9D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6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AF17AA-A055-465D-AB0A-E6D5B382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C91A946A-8F9E-4955-A4FD-573A14C80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6D421F0E-48DB-423C-BBEF-16943BDD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DB878185-9E2C-47CE-BB31-F9847F6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D43ECF68-BEB5-44E4-A04B-3A30FA65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7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4004E40-3A9F-4980-8306-63B080CC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D2DE0948-8EB4-41FF-8C50-90C7B0B57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B2AFBE5-BDA2-4000-8BD4-9EEE35455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BA94C2A6-4CCE-4BBD-9421-5A5D0926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932FE0F6-A4DA-4028-9427-2B489BAD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6919D6B9-8734-4BD9-922F-2CADBC81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18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DDB89F0F-2770-40E7-8A5D-0A778313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A9185A96-D381-431D-8C37-F47BC4CA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915652D4-6910-4649-B788-3523D6794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="" xmlns:a16="http://schemas.microsoft.com/office/drawing/2014/main" id="{5CA69422-2ED4-4DDE-93BF-F7F8C0C1F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="" xmlns:a16="http://schemas.microsoft.com/office/drawing/2014/main" id="{87F3E123-8D1F-4E86-AFA9-4C3D1283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="" xmlns:a16="http://schemas.microsoft.com/office/drawing/2014/main" id="{71861A3F-F47D-40A9-AB4B-BD1C3162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="" xmlns:a16="http://schemas.microsoft.com/office/drawing/2014/main" id="{73FB24F0-610C-430D-A2E1-0476772F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="" xmlns:a16="http://schemas.microsoft.com/office/drawing/2014/main" id="{F44DA440-512D-40F6-8DA9-3C9FFC1B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65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6965613-1ACA-4BA3-924C-0EA3122D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="" xmlns:a16="http://schemas.microsoft.com/office/drawing/2014/main" id="{456EABA1-406B-4C07-94B8-3A1348B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="" xmlns:a16="http://schemas.microsoft.com/office/drawing/2014/main" id="{BA66D07D-79F8-4C16-987E-85AD2359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="" xmlns:a16="http://schemas.microsoft.com/office/drawing/2014/main" id="{95387B04-2D29-4DAA-8A74-57F51A60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80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788CF66B-EEE0-4099-83CE-19096C1C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E3E50FFC-B8EB-452E-8B50-F81EE338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CE906927-F46B-4C44-B4F8-72206504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70F4D5C-125C-4E11-B2CE-558DFE9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BA47E92D-3CE3-4F0A-AA8C-4F8E1CCB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38CC0BF1-42BE-4340-8D50-CF75C0902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13234106-26D5-407D-8C9F-B2C2C5E7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C0F15250-FEC4-43B8-A6B8-F796E31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54AC800F-1EDA-4254-85A5-5E5DEFAD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8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71E2CE7-4937-442E-B85E-AA9FC25F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="" xmlns:a16="http://schemas.microsoft.com/office/drawing/2014/main" id="{14B52014-0C99-484D-8BD1-5B158E4F8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4552E919-DDEF-4DB3-8F9B-A3563204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A3EA19BC-949E-4A85-9AB2-6D3765A0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1B5534E8-B88E-4823-A0BB-0953A154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C4F2354B-598A-413B-ACFA-8DB77ABB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81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C848016D-57C8-43AC-973F-C09E88CF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93DD66AB-07AA-4FBA-962F-CBE61F187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7ED9A0DA-3AFE-4198-9C9F-7EFDEECE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F19B-6727-43DC-B58B-192009183BF3}" type="datetimeFigureOut">
              <a:rPr lang="fi-FI" smtClean="0"/>
              <a:t>2.1.2019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896C1654-F1FF-46A8-B218-A5EDD509E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FC7D012D-05A1-4A0D-BFCD-D2C480DBA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EEA7-50A7-4441-8B67-5183D0F19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8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aurapeltonen@wippies.com" TargetMode="External"/><Relationship Id="rId3" Type="http://schemas.openxmlformats.org/officeDocument/2006/relationships/hyperlink" Target="mailto:ssikstus@gmail.com" TargetMode="External"/><Relationship Id="rId7" Type="http://schemas.openxmlformats.org/officeDocument/2006/relationships/hyperlink" Target="mailto:savolainen1972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mo.koivurinta@luukku.com" TargetMode="External"/><Relationship Id="rId5" Type="http://schemas.openxmlformats.org/officeDocument/2006/relationships/hyperlink" Target="mailto:ismomarkuskokko@gmail.com" TargetMode="External"/><Relationship Id="rId4" Type="http://schemas.openxmlformats.org/officeDocument/2006/relationships/hyperlink" Target="mailto:nicholas.kaltala@gmail.com" TargetMode="Externa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mehuut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00E434E-B1F9-4042-9FA9-FAC717E6A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HJK09 OPAS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8071B6EF-53C0-43F9-AF82-896F27C4C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0ED9615B-7974-414D-9DC4-FC87645B8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84" y="4343239"/>
            <a:ext cx="4020048" cy="18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2324449-C6F5-49FB-9327-962F5690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mukaan HJK09 joukkueeseen!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653779FD-BA45-4B6E-9A5D-3194BA117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Tervetuloa mukaan HJK09-joukkueeseen! Joukkue on mukava porukka, joka pelaa liikkuvaa kiekkoa iloisella ilmeellä. Joukkueessa tärkeintä on jokaisen pelaajan kehittyminen omalla tasolla, liikunnan ilo, samanhenkisten kavereiden löytäminen ja hyvä joukkuehenki. </a:t>
            </a:r>
          </a:p>
          <a:p>
            <a:pPr marL="0" indent="0">
              <a:buNone/>
            </a:pPr>
            <a:r>
              <a:rPr lang="fi-FI" dirty="0"/>
              <a:t>Toivomme, että lapsesi ja koko perheenne saavat hienoja muistoja harjoituksista ja peleistä.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Nähdään hallilla!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T. HJK09 toimihenkilöt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AC9E9967-E6CF-47FB-901A-BCB936CF1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AE276A3-960E-4D43-B864-F8C8C0B3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JOUKKUEEN TOIMIHENKILÖT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D7D211A-2618-4704-AF7D-B7B6A53D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Vastuuvalmentaja: Sami </a:t>
            </a:r>
            <a:r>
              <a:rPr lang="fi-FI" dirty="0" err="1"/>
              <a:t>Sikstus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ssikstus@gmail.com</a:t>
            </a:r>
            <a:r>
              <a:rPr lang="fi-FI" dirty="0"/>
              <a:t>, 041 4418225</a:t>
            </a:r>
          </a:p>
          <a:p>
            <a:r>
              <a:rPr lang="fi-FI" dirty="0"/>
              <a:t>Valmentaja: Nicholas </a:t>
            </a:r>
            <a:r>
              <a:rPr lang="fi-FI" dirty="0" err="1"/>
              <a:t>Kaltala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nicholas.kaltala@gmail.com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    050 3851999</a:t>
            </a:r>
          </a:p>
          <a:p>
            <a:r>
              <a:rPr lang="fi-FI" dirty="0"/>
              <a:t>Joukkueenjohtaja: Ismo Kokko, </a:t>
            </a:r>
            <a:r>
              <a:rPr lang="fi-FI" dirty="0">
                <a:hlinkClick r:id="rId5"/>
              </a:rPr>
              <a:t>ismomarkuskokko@gmail.com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    040 7325375</a:t>
            </a:r>
          </a:p>
          <a:p>
            <a:r>
              <a:rPr lang="fi-FI" dirty="0"/>
              <a:t>Huoltaja: Timo </a:t>
            </a:r>
            <a:r>
              <a:rPr lang="fi-FI" dirty="0" err="1"/>
              <a:t>Koivurinta</a:t>
            </a:r>
            <a:r>
              <a:rPr lang="fi-FI" dirty="0"/>
              <a:t>, </a:t>
            </a:r>
            <a:r>
              <a:rPr lang="fi-FI" u="sng" dirty="0">
                <a:hlinkClick r:id="rId6"/>
              </a:rPr>
              <a:t>timo.koivurinta@luukku.com</a:t>
            </a:r>
            <a:r>
              <a:rPr lang="fi-FI" u="sng" dirty="0"/>
              <a:t>, </a:t>
            </a:r>
            <a:r>
              <a:rPr lang="fi-FI" dirty="0"/>
              <a:t>050 4314875 </a:t>
            </a:r>
          </a:p>
          <a:p>
            <a:r>
              <a:rPr lang="fi-FI" dirty="0"/>
              <a:t>Huoltaja: Mika Savolainen, </a:t>
            </a:r>
            <a:r>
              <a:rPr lang="fi-FI" u="sng" dirty="0">
                <a:hlinkClick r:id="rId7"/>
              </a:rPr>
              <a:t>savolainen1972@gmail.com</a:t>
            </a:r>
            <a:r>
              <a:rPr lang="fi-FI" dirty="0"/>
              <a:t> , 0400 6099366 </a:t>
            </a:r>
          </a:p>
          <a:p>
            <a:r>
              <a:rPr lang="fi-FI" dirty="0"/>
              <a:t>Rahastonhoitaja: Laura Peltonen, </a:t>
            </a:r>
            <a:r>
              <a:rPr lang="fi-FI" dirty="0">
                <a:hlinkClick r:id="rId8"/>
              </a:rPr>
              <a:t>laurapeltonen@wippies.com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    040 5688313</a:t>
            </a:r>
          </a:p>
          <a:p>
            <a:r>
              <a:rPr lang="fi-FI" dirty="0"/>
              <a:t>Toinen tilinkäyttäjä: Pia Pesonen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AEEE56A8-7F5B-4F19-9B85-BAC6002BEE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7E2E2A3-DABB-4FA6-9939-BEBA9F6E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JÄSENMAKSUT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099C156B-E352-4C32-8B0F-B2EAAACC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Jäsenmaksu on toistaiseksi </a:t>
            </a:r>
            <a:r>
              <a:rPr lang="fi-FI" dirty="0" smtClean="0"/>
              <a:t>120 </a:t>
            </a:r>
            <a:r>
              <a:rPr lang="fi-FI" dirty="0"/>
              <a:t>euroa </a:t>
            </a:r>
            <a:r>
              <a:rPr lang="fi-FI" dirty="0" smtClean="0"/>
              <a:t>kuukaudessa (tammikuu 2019 eteenpäin)</a:t>
            </a:r>
            <a:endParaRPr lang="fi-FI" dirty="0"/>
          </a:p>
          <a:p>
            <a:r>
              <a:rPr lang="fi-FI" dirty="0"/>
              <a:t>Maksulla katetaan esimerkiksi valmentajien palkkiot ja jäämaksut </a:t>
            </a:r>
          </a:p>
          <a:p>
            <a:r>
              <a:rPr lang="fi-FI" dirty="0"/>
              <a:t>Jäsenmaksut maksetaan kuukauden 10. päivään mennessä joukkueen tilille (erillistä ilmoitusta maksusta kuukausittain ei lähetetä)</a:t>
            </a:r>
          </a:p>
          <a:p>
            <a:r>
              <a:rPr lang="fi-FI" dirty="0"/>
              <a:t>Toistaiseksi jäsenmaksu peritään elo-toukokuulta ja kesä-heinäkuu ovat vapaakuukausia</a:t>
            </a:r>
          </a:p>
          <a:p>
            <a:r>
              <a:rPr lang="fi-FI" dirty="0"/>
              <a:t>Maksuohjeet ovat:</a:t>
            </a:r>
          </a:p>
          <a:p>
            <a:pPr marL="0" indent="0">
              <a:buNone/>
            </a:pPr>
            <a:r>
              <a:rPr lang="fi-FI" dirty="0"/>
              <a:t>   saaja: HJK09/Laura Peltonen</a:t>
            </a:r>
          </a:p>
          <a:p>
            <a:pPr marL="0" indent="0">
              <a:buNone/>
            </a:pPr>
            <a:r>
              <a:rPr lang="fi-FI" dirty="0"/>
              <a:t>   tilille: FI27 3939 0054 1414 52</a:t>
            </a:r>
          </a:p>
          <a:p>
            <a:pPr marL="0" indent="0">
              <a:buNone/>
            </a:pPr>
            <a:r>
              <a:rPr lang="fi-FI" dirty="0"/>
              <a:t>   summa: </a:t>
            </a:r>
            <a:r>
              <a:rPr lang="fi-FI" smtClean="0"/>
              <a:t>120 </a:t>
            </a:r>
            <a:r>
              <a:rPr lang="fi-FI" smtClean="0"/>
              <a:t>eur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viesti: pelaajan nimi</a:t>
            </a:r>
          </a:p>
          <a:p>
            <a:r>
              <a:rPr lang="fi-FI" dirty="0"/>
              <a:t>Jääkiekkoliitolta voi hakea avustusta jäsenmaksuihin. Joukkueenjohtaja </a:t>
            </a:r>
          </a:p>
          <a:p>
            <a:pPr marL="0" indent="0">
              <a:buNone/>
            </a:pPr>
            <a:r>
              <a:rPr lang="fi-FI" dirty="0"/>
              <a:t>    lähettää tästä erillisen viestin syksyllä, jossa kerrotaan tarkemmin </a:t>
            </a:r>
          </a:p>
          <a:p>
            <a:pPr marL="0" indent="0">
              <a:buNone/>
            </a:pPr>
            <a:r>
              <a:rPr lang="fi-FI" dirty="0"/>
              <a:t>    hakuajat ja –ohjeet.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07F3A951-DF70-4AD2-9C85-0567EE3D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6F8DECB3-2453-404F-A589-CE9B0592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VARUSTEET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03A2E6B6-A7FF-4168-9B56-A477964F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Pelaaja pitää itse huolta kaikista varusteistaan ja niiden huollosta.</a:t>
            </a:r>
          </a:p>
          <a:p>
            <a:r>
              <a:rPr lang="fi-FI" dirty="0"/>
              <a:t>Huoltajat saattavat kertoa vanhemmille tai pelaajalle, jos varusteissa on puutteita tai niitä pitää huoltaa. </a:t>
            </a:r>
          </a:p>
          <a:p>
            <a:r>
              <a:rPr lang="fi-FI" dirty="0"/>
              <a:t>Luistimet kannattaa teroittaa säännöllisesti. Pelaaja huolehtii siitä yhdessä vanhemman kanssa.</a:t>
            </a:r>
          </a:p>
          <a:p>
            <a:r>
              <a:rPr lang="fi-FI" dirty="0"/>
              <a:t>Tarvittavat varusteet ovat: ristikkokypärä, pelisukat, paita, maila, luistimet, kaulasuoja, rintapanssari, housut, kyynär- ja polvisuojat, hanskat ja alusasupuku.</a:t>
            </a:r>
          </a:p>
          <a:p>
            <a:r>
              <a:rPr lang="fi-FI" dirty="0"/>
              <a:t>Harjoituspaita ja pelisukat tulevat joukkueelta. </a:t>
            </a:r>
          </a:p>
          <a:p>
            <a:r>
              <a:rPr lang="fi-FI" dirty="0"/>
              <a:t>Pelipaidat ja muut joukkueen varusteet esimerkiksi tuulipuvut ja pipot tilataan keskitetysti yleensä syksyllä kauden alkaessa.</a:t>
            </a:r>
          </a:p>
          <a:p>
            <a:r>
              <a:rPr lang="fi-FI" dirty="0"/>
              <a:t>Pelaajat maksavat itse varusteet ja pelipaidat. Pelisukat ja</a:t>
            </a:r>
          </a:p>
          <a:p>
            <a:pPr marL="0" indent="0">
              <a:buNone/>
            </a:pPr>
            <a:r>
              <a:rPr lang="fi-FI" dirty="0"/>
              <a:t>   harjoituspaidat annetaan joukkueelta.</a:t>
            </a:r>
          </a:p>
          <a:p>
            <a:r>
              <a:rPr lang="fi-FI" dirty="0"/>
              <a:t>Joukkueen huoltokassissa on teippejä ja muuta huoltoon liittyvää</a:t>
            </a:r>
          </a:p>
          <a:p>
            <a:pPr marL="0" indent="0">
              <a:buNone/>
            </a:pPr>
            <a:r>
              <a:rPr lang="fi-FI" dirty="0"/>
              <a:t>    varustetta, jotka maksetaan joukkueen tililtä.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C643DAF5-F005-4F73-ACC6-0031BEF07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B00F211-7D09-412B-855E-64E3F58F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HARJOITUKSET JA PELITAPAHTUMAT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B51233E5-6EC3-47AB-868E-0AFBEE9D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Joukkue harjoittelee noin 2-3 kertaa viikossa pääasiassa Paloheinän jäähallilla.</a:t>
            </a:r>
          </a:p>
          <a:p>
            <a:r>
              <a:rPr lang="fi-FI" dirty="0"/>
              <a:t>Kaikki treeniajat sekä pelien ajankohdat löytyvät Nimenhuudosta osoitteesta </a:t>
            </a:r>
            <a:r>
              <a:rPr lang="fi-FI" dirty="0">
                <a:hlinkClick r:id="rId3"/>
              </a:rPr>
              <a:t>www.nimehuuto.com</a:t>
            </a:r>
            <a:r>
              <a:rPr lang="fi-FI" dirty="0"/>
              <a:t>.</a:t>
            </a:r>
          </a:p>
          <a:p>
            <a:r>
              <a:rPr lang="fi-FI" dirty="0"/>
              <a:t>Tunnukset Nimenhuutoon saa joukkueenjohtajalta.</a:t>
            </a:r>
          </a:p>
          <a:p>
            <a:r>
              <a:rPr lang="fi-FI" dirty="0"/>
              <a:t>Yleensä kokoontuminen on tuntia ennen treenejä tai peliä, poikkeuksena arki-iltojen treenit jolloin paikalle tullaan siten, että pelaaja ehtii itse pukemaan varusteet. </a:t>
            </a:r>
          </a:p>
          <a:p>
            <a:r>
              <a:rPr lang="fi-FI" dirty="0"/>
              <a:t>Nimenhuudosta löytyy aina tieto, mihin aikaan pitää olla paikalla. Jos tästä ajasta myöhästyy, tulee siitä ilmoittaa joukkueen WhatsApp-ryhmässä tai Nimenhuudossa.</a:t>
            </a:r>
          </a:p>
          <a:p>
            <a:r>
              <a:rPr lang="fi-FI" dirty="0"/>
              <a:t>Joukkue pelaa Leijonaliiga-nimistä sarjaa ja sen lisäksi osallistuu turnauksiin.</a:t>
            </a:r>
          </a:p>
          <a:p>
            <a:r>
              <a:rPr lang="fi-FI" dirty="0"/>
              <a:t>Valmentaja nimeää joukkueen jokaiseen peliin siten, että pelaaja </a:t>
            </a:r>
          </a:p>
          <a:p>
            <a:pPr marL="0" indent="0">
              <a:buNone/>
            </a:pPr>
            <a:r>
              <a:rPr lang="fi-FI" dirty="0"/>
              <a:t>    saa omalle tasolleen sopivaa pelikokemusta.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1F2CAC5A-E05F-4028-B44C-66398F8C1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5CEAA60-6D45-49A1-8DD9-8D07C5ED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OHJEITA PELAAJAN VANHEMMILLE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D9C59BF-9C5D-426F-8BF7-0B08735EE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Joukkueessa pidetään vanhempainkokouksia noin 1-3 kertaa kauden aikana ja toivomme, että mahdollisimman moni pääsee osallistumaan.</a:t>
            </a:r>
          </a:p>
          <a:p>
            <a:r>
              <a:rPr lang="fi-FI" dirty="0"/>
              <a:t>Vanhempien tärkein rooli on kannustaa, kustantaa ja kuljettaa!</a:t>
            </a:r>
          </a:p>
          <a:p>
            <a:r>
              <a:rPr lang="fi-FI" dirty="0"/>
              <a:t>Vanhemmat eivät mene joukkueen pukukoppiin treenien tai pelien aikana. Pelaajat opettelevat pukemaan itse ja huoltajat auttavat tarvittaessa.</a:t>
            </a:r>
          </a:p>
          <a:p>
            <a:r>
              <a:rPr lang="fi-FI" dirty="0"/>
              <a:t>Vanhemmilla on oma WhatsApp-ryhmä, johon pääsee liittymään</a:t>
            </a:r>
          </a:p>
          <a:p>
            <a:pPr marL="0" indent="0">
              <a:buNone/>
            </a:pPr>
            <a:r>
              <a:rPr lang="fi-FI" dirty="0"/>
              <a:t>   joukkueenjohtajan kautta. </a:t>
            </a:r>
          </a:p>
          <a:p>
            <a:r>
              <a:rPr lang="fi-FI" dirty="0"/>
              <a:t> Vanhemman tehtävä on merkitä ajoissa Nimenhuutoon</a:t>
            </a:r>
          </a:p>
          <a:p>
            <a:pPr marL="0" indent="0">
              <a:buNone/>
            </a:pPr>
            <a:r>
              <a:rPr lang="fi-FI" dirty="0"/>
              <a:t>     IN/OUT treeneihin ja peleihin. </a:t>
            </a:r>
          </a:p>
          <a:p>
            <a:r>
              <a:rPr lang="fi-FI" dirty="0"/>
              <a:t>Peleihin merkintä tulee tehdä viimeistään 4 (?) päivää ennen</a:t>
            </a:r>
          </a:p>
          <a:p>
            <a:pPr marL="0" indent="0">
              <a:buNone/>
            </a:pPr>
            <a:r>
              <a:rPr lang="fi-FI" dirty="0"/>
              <a:t>   peliä.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5F402027-388D-46B4-AA8A-A22A667D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451684"/>
            <a:ext cx="2288332" cy="10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448D8E1-8452-4AFD-BF51-B8D8A27B3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604"/>
            <a:ext cx="9144000" cy="559837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4900" dirty="0">
                <a:latin typeface="+mn-lt"/>
                <a:cs typeface="Times New Roman" panose="02020603050405020304" pitchFamily="18" charset="0"/>
              </a:rPr>
              <a:t>PELISÄÄNNÖT PELAAJALLE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DAD49F18-AEEF-4520-97C7-8AEEDD0F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897622"/>
            <a:ext cx="11341915" cy="508372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fi-FI" dirty="0"/>
              <a:t>Kunnioitan joukkuetovereita, vastustajia ja vanhempia – en kiusaa ketään! </a:t>
            </a:r>
          </a:p>
          <a:p>
            <a:pPr marL="457200" indent="-457200" algn="l">
              <a:buAutoNum type="arabicPeriod"/>
            </a:pPr>
            <a:r>
              <a:rPr lang="fi-FI" dirty="0"/>
              <a:t>Kannustan joukkuekavereita onnistumaan </a:t>
            </a:r>
          </a:p>
          <a:p>
            <a:pPr marL="457200" indent="-457200" algn="l">
              <a:buAutoNum type="arabicPeriod"/>
            </a:pPr>
            <a:r>
              <a:rPr lang="fi-FI" dirty="0"/>
              <a:t>Tulen ajoissa harjoituksiin ja peleihin</a:t>
            </a:r>
          </a:p>
          <a:p>
            <a:pPr marL="457200" indent="-457200" algn="l">
              <a:buAutoNum type="arabicPeriod"/>
            </a:pPr>
            <a:r>
              <a:rPr lang="fi-FI" dirty="0"/>
              <a:t>Huolehdin itse varusteiden kantamisesta, opettelen pukemaan itse ja huolehdin itse varusteistani ennen ja jälkeen harjoitteiden</a:t>
            </a:r>
          </a:p>
          <a:p>
            <a:pPr marL="457200" indent="-457200" algn="l">
              <a:buAutoNum type="arabicPeriod"/>
            </a:pPr>
            <a:r>
              <a:rPr lang="fi-FI" dirty="0"/>
              <a:t>Huolehdin oikeanlaisista asusteista ja varusteista myös oheisharjoitteissa</a:t>
            </a:r>
          </a:p>
          <a:p>
            <a:pPr marL="457200" indent="-457200" algn="l">
              <a:buAutoNum type="arabicPeriod"/>
            </a:pPr>
            <a:r>
              <a:rPr lang="fi-FI" dirty="0"/>
              <a:t>Käyn suihkussa treenien jälkeen ja puen itselleni treenien jälkeen kuivat puhtaat vaatteet – opin hygienian merkityksestä</a:t>
            </a:r>
          </a:p>
          <a:p>
            <a:pPr marL="457200" indent="-457200" algn="l">
              <a:buAutoNum type="arabicPeriod"/>
            </a:pPr>
            <a:r>
              <a:rPr lang="fi-FI" dirty="0"/>
              <a:t>Ymmärrän että vaihtoaitiossa minua ohjaavat vain lisenssin omaavat valmentajat ja huoltajat</a:t>
            </a:r>
          </a:p>
          <a:p>
            <a:pPr marL="457200" indent="-457200" algn="l">
              <a:buAutoNum type="arabicPeriod"/>
            </a:pPr>
            <a:r>
              <a:rPr lang="fi-FI" dirty="0"/>
              <a:t>Annan aina harjoituksissa kaikkeni </a:t>
            </a:r>
          </a:p>
          <a:p>
            <a:pPr marL="457200" indent="-457200" algn="l">
              <a:buAutoNum type="arabicPeriod"/>
            </a:pPr>
            <a:endParaRPr lang="fi-FI" dirty="0"/>
          </a:p>
          <a:p>
            <a:pPr marL="457200" indent="-457200" algn="l">
              <a:buAutoNum type="arabicPeriod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F09FE6B1-94B0-445A-ADAF-E7F1B378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32" y="5765478"/>
            <a:ext cx="1828800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="" xmlns:a16="http://schemas.microsoft.com/office/drawing/2014/main" id="{C111F720-F944-45FC-AA00-269B14B63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27" y="1500712"/>
            <a:ext cx="8218449" cy="45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609</Words>
  <Application>Microsoft Office PowerPoint</Application>
  <PresentationFormat>Laajakuva</PresentationFormat>
  <Paragraphs>86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Office-teema</vt:lpstr>
      <vt:lpstr>HJK09 OPAS </vt:lpstr>
      <vt:lpstr>Tervetuloa mukaan HJK09 joukkueeseen!</vt:lpstr>
      <vt:lpstr>JOUKKUEEN TOIMIHENKILÖT</vt:lpstr>
      <vt:lpstr>JÄSENMAKSUT</vt:lpstr>
      <vt:lpstr>VARUSTEET</vt:lpstr>
      <vt:lpstr>HARJOITUKSET JA PELITAPAHTUMAT</vt:lpstr>
      <vt:lpstr>OHJEITA PELAAJAN VANHEMMILLE</vt:lpstr>
      <vt:lpstr>  PELISÄÄNNÖT PELAAJALLE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Laura Peltonen</dc:creator>
  <cp:lastModifiedBy>Kokko Ismo</cp:lastModifiedBy>
  <cp:revision>5</cp:revision>
  <dcterms:created xsi:type="dcterms:W3CDTF">2018-11-16T13:11:44Z</dcterms:created>
  <dcterms:modified xsi:type="dcterms:W3CDTF">2019-01-02T12:25:33Z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e20b88-1145-49c7-b5e9-0a23b27f75f8_Enabled">
    <vt:lpwstr>True</vt:lpwstr>
  </property>
  <property fmtid="{D5CDD505-2E9C-101B-9397-08002B2CF9AE}" pid="3" name="MSIP_Label_d1e20b88-1145-49c7-b5e9-0a23b27f75f8_Ref">
    <vt:lpwstr>https://api.informationprotection.azure.com/api/cabc828b-6296-436d-a71d-3f9517288cd7</vt:lpwstr>
  </property>
  <property fmtid="{D5CDD505-2E9C-101B-9397-08002B2CF9AE}" pid="4" name="MSIP_Label_d1e20b88-1145-49c7-b5e9-0a23b27f75f8_AssignedBy">
    <vt:lpwstr>laura.peltonen@mylender.fi</vt:lpwstr>
  </property>
  <property fmtid="{D5CDD505-2E9C-101B-9397-08002B2CF9AE}" pid="5" name="MSIP_Label_d1e20b88-1145-49c7-b5e9-0a23b27f75f8_DateCreated">
    <vt:lpwstr>2018-11-16T15:12:06.2909497+02:00</vt:lpwstr>
  </property>
  <property fmtid="{D5CDD505-2E9C-101B-9397-08002B2CF9AE}" pid="6" name="MSIP_Label_d1e20b88-1145-49c7-b5e9-0a23b27f75f8_Name">
    <vt:lpwstr>Julkinen</vt:lpwstr>
  </property>
  <property fmtid="{D5CDD505-2E9C-101B-9397-08002B2CF9AE}" pid="7" name="MSIP_Label_d1e20b88-1145-49c7-b5e9-0a23b27f75f8_Extended_MSFT_Method">
    <vt:lpwstr>Automatic</vt:lpwstr>
  </property>
  <property fmtid="{D5CDD505-2E9C-101B-9397-08002B2CF9AE}" pid="8" name="Sensitivity">
    <vt:lpwstr>Julkinen</vt:lpwstr>
  </property>
</Properties>
</file>